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Title</a:t>
            </a:r>
            <a:r>
              <a:rPr lang="en-US" baseline="0" dirty="0" smtClean="0"/>
              <a:t> Page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6F08-1DFD-D44E-87A0-90A6DDDDBB8B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521" y="1690673"/>
            <a:ext cx="78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rajan Pro"/>
              </a:rPr>
              <a:t>2013 Poster Competition</a:t>
            </a:r>
            <a:endParaRPr lang="en-US" sz="5400" dirty="0">
              <a:solidFill>
                <a:schemeClr val="bg1"/>
              </a:solidFill>
              <a:latin typeface="Traja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903" y="2474091"/>
            <a:ext cx="636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neAusten"/>
              </a:rPr>
              <a:t>Sponsored by JSA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JaneAust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3</a:t>
            </a:r>
            <a:r>
              <a:rPr lang="en-US" sz="3600" baseline="30000" dirty="0" smtClean="0">
                <a:latin typeface="Trajan Pro"/>
                <a:cs typeface="Trajan Pro"/>
              </a:rPr>
              <a:t>rd</a:t>
            </a:r>
            <a:r>
              <a:rPr lang="en-US" sz="3600" dirty="0" smtClean="0">
                <a:latin typeface="Trajan Pro"/>
                <a:cs typeface="Trajan Pro"/>
              </a:rPr>
              <a:t> Place</a:t>
            </a:r>
            <a:endParaRPr lang="en-US" sz="3600" dirty="0">
              <a:latin typeface="Trajan Pro"/>
              <a:cs typeface="Trajan Pro"/>
            </a:endParaRPr>
          </a:p>
        </p:txBody>
      </p:sp>
      <p:pic>
        <p:nvPicPr>
          <p:cNvPr id="1026" name="Picture 2" descr="M:\phys_div\Administrative Support\ULO\UG Meeting 2013\Poster Comp\Photos\JLB_3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63" y="141763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4163" y="507523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rajan Pro"/>
              </a:rPr>
              <a:t>Josh Magee</a:t>
            </a:r>
            <a:endParaRPr lang="en-US" sz="2000" dirty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2</a:t>
            </a:r>
            <a:r>
              <a:rPr lang="en-US" sz="3600" baseline="30000" dirty="0" smtClean="0">
                <a:latin typeface="Trajan Pro"/>
                <a:cs typeface="Trajan Pro"/>
              </a:rPr>
              <a:t>nd</a:t>
            </a:r>
            <a:r>
              <a:rPr lang="en-US" sz="3600" dirty="0" smtClean="0">
                <a:latin typeface="Trajan Pro"/>
                <a:cs typeface="Trajan Pro"/>
              </a:rPr>
              <a:t> Place</a:t>
            </a:r>
            <a:endParaRPr lang="en-US" sz="3600" dirty="0">
              <a:latin typeface="Trajan Pro"/>
              <a:cs typeface="Trajan Pro"/>
            </a:endParaRPr>
          </a:p>
        </p:txBody>
      </p:sp>
      <p:pic>
        <p:nvPicPr>
          <p:cNvPr id="2050" name="Picture 2" descr="M:\phys_div\Administrative Support\ULO\UG Meeting 2013\Poster Comp\Photos\JLB_3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79863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8138" y="545623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rajan Pro"/>
              </a:rPr>
              <a:t>Melissa Cummings</a:t>
            </a:r>
            <a:endParaRPr lang="en-US" sz="2000" dirty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1</a:t>
            </a:r>
            <a:r>
              <a:rPr lang="en-US" sz="3600" baseline="30000" dirty="0" smtClean="0">
                <a:latin typeface="Trajan Pro"/>
                <a:cs typeface="Trajan Pro"/>
              </a:rPr>
              <a:t>st</a:t>
            </a:r>
            <a:r>
              <a:rPr lang="en-US" sz="3600" dirty="0" smtClean="0">
                <a:latin typeface="Trajan Pro"/>
                <a:cs typeface="Trajan Pro"/>
              </a:rPr>
              <a:t> Place</a:t>
            </a:r>
            <a:endParaRPr lang="en-US" sz="3600" dirty="0">
              <a:latin typeface="Trajan Pro"/>
              <a:cs typeface="Trajan Pro"/>
            </a:endParaRPr>
          </a:p>
        </p:txBody>
      </p:sp>
      <p:pic>
        <p:nvPicPr>
          <p:cNvPr id="3074" name="Picture 2" descr="M:\phys_div\Administrative Support\ULO\UG Meeting 2013\Poster Comp\Photos\JLB_3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1" y="141763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2781" y="507523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ajan Pro"/>
              </a:rPr>
              <a:t>Buddhini</a:t>
            </a:r>
            <a:r>
              <a:rPr lang="en-US" sz="2000" dirty="0">
                <a:latin typeface="Trajan Pro"/>
              </a:rPr>
              <a:t> </a:t>
            </a:r>
            <a:r>
              <a:rPr lang="en-US" sz="2000" dirty="0" err="1">
                <a:latin typeface="Trajan Pro"/>
              </a:rPr>
              <a:t>Waidyawansa</a:t>
            </a:r>
            <a:r>
              <a:rPr lang="en-US" sz="2000" dirty="0">
                <a:latin typeface="Trajan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1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2013 Winners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3" name="AutoShape 2" descr="imap://lcarlson@mail.jlab.org:993/fetch%3EUID%3E/INBOX%3E101003/;section=2.2?part=1.2.2&amp;filename=IMAG1710.jpg"/>
          <p:cNvSpPr>
            <a:spLocks noChangeAspect="1" noChangeArrowheads="1"/>
          </p:cNvSpPr>
          <p:nvPr/>
        </p:nvSpPr>
        <p:spPr bwMode="auto">
          <a:xfrm>
            <a:off x="155575" y="-2125663"/>
            <a:ext cx="78581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p://lcarlson@mail.jlab.org:993/fetch%3EUID%3E/INBOX%3E101003/;section=2.2?part=1.2.2&amp;filename=IMAG1710.jpg"/>
          <p:cNvSpPr>
            <a:spLocks noChangeAspect="1" noChangeArrowheads="1"/>
          </p:cNvSpPr>
          <p:nvPr/>
        </p:nvSpPr>
        <p:spPr bwMode="auto">
          <a:xfrm>
            <a:off x="307975" y="-1973263"/>
            <a:ext cx="78581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" y="1585740"/>
            <a:ext cx="7344697" cy="41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574"/>
            <a:ext cx="8229600" cy="26989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Thank you to those who participated and to Elton Smith and Steffen </a:t>
            </a:r>
            <a:r>
              <a:rPr lang="en-US" sz="3600" dirty="0" err="1" smtClean="0">
                <a:latin typeface="Trajan Pro"/>
                <a:cs typeface="Trajan Pro"/>
              </a:rPr>
              <a:t>Strauch</a:t>
            </a:r>
            <a:r>
              <a:rPr lang="en-US" sz="3600" dirty="0" smtClean="0">
                <a:latin typeface="Trajan Pro"/>
                <a:cs typeface="Trajan Pro"/>
              </a:rPr>
              <a:t> for judging!</a:t>
            </a:r>
            <a:endParaRPr lang="en-US" sz="36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2184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JLabPresentation_1</Template>
  <TotalTime>22</TotalTime>
  <Words>70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JLabPresentation_1</vt:lpstr>
      <vt:lpstr>PowerPoint Presentation</vt:lpstr>
      <vt:lpstr>3rd Place</vt:lpstr>
      <vt:lpstr>2nd Place</vt:lpstr>
      <vt:lpstr>1st Place</vt:lpstr>
      <vt:lpstr>2013 Winners</vt:lpstr>
      <vt:lpstr>Thank you to those who participated and to Elton Smith and Steffen Strauch for judging!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lcarlson</dc:creator>
  <cp:lastModifiedBy>lcarlson</cp:lastModifiedBy>
  <cp:revision>3</cp:revision>
  <dcterms:created xsi:type="dcterms:W3CDTF">2013-05-29T19:52:29Z</dcterms:created>
  <dcterms:modified xsi:type="dcterms:W3CDTF">2013-05-30T17:49:39Z</dcterms:modified>
</cp:coreProperties>
</file>